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0" r:id="rId3"/>
    <p:sldId id="258" r:id="rId4"/>
    <p:sldId id="264" r:id="rId5"/>
    <p:sldId id="257" r:id="rId6"/>
    <p:sldId id="265" r:id="rId7"/>
    <p:sldId id="262" r:id="rId8"/>
    <p:sldId id="272" r:id="rId9"/>
    <p:sldId id="270" r:id="rId10"/>
    <p:sldId id="271" r:id="rId11"/>
    <p:sldId id="266" r:id="rId12"/>
    <p:sldId id="261" r:id="rId13"/>
    <p:sldId id="267" r:id="rId14"/>
    <p:sldId id="269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1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069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9735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6818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7890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772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103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6911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014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4619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3392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4153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7799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91023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53239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2329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7221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9649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011916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microsoft.com/office/2007/relationships/hdphoto" Target="../media/hdphoto5.wdp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cmteamap/robot/wiki" TargetMode="External"/><Relationship Id="rId2" Type="http://schemas.openxmlformats.org/officeDocument/2006/relationships/hyperlink" Target="https://github.com/ccmteamap/robo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ccmteamap/robot/projects/1" TargetMode="External"/><Relationship Id="rId5" Type="http://schemas.openxmlformats.org/officeDocument/2006/relationships/hyperlink" Target="https://github.com/ccmteamap/robot/issues" TargetMode="External"/><Relationship Id="rId4" Type="http://schemas.openxmlformats.org/officeDocument/2006/relationships/hyperlink" Target="http://www.ccm.nl/nl/trofee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091" t="439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ln>
            <a:noFill/>
          </a:ln>
        </p:spPr>
      </p:pic>
      <p:sp>
        <p:nvSpPr>
          <p:cNvPr id="12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nl-BE"/>
              <a:t>Smart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nl-BE"/>
              <a:t>Presentatie Poembak Delco</a:t>
            </a:r>
          </a:p>
        </p:txBody>
      </p:sp>
    </p:spTree>
    <p:extLst>
      <p:ext uri="{BB962C8B-B14F-4D97-AF65-F5344CB8AC3E}">
        <p14:creationId xmlns:p14="http://schemas.microsoft.com/office/powerpoint/2010/main" val="1763834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51" b="96341" l="2957" r="91826">
                        <a14:foregroundMark x1="21043" y1="19634" x2="21043" y2="19634"/>
                        <a14:foregroundMark x1="21739" y1="5244" x2="21739" y2="5244"/>
                        <a14:foregroundMark x1="33739" y1="2317" x2="33739" y2="2317"/>
                        <a14:foregroundMark x1="3304" y1="11463" x2="3304" y2="11463"/>
                        <a14:foregroundMark x1="25217" y1="88780" x2="25217" y2="88780"/>
                        <a14:foregroundMark x1="51652" y1="96463" x2="51652" y2="96463"/>
                        <a14:foregroundMark x1="91826" y1="38659" x2="91826" y2="38659"/>
                        <a14:foregroundMark x1="70957" y1="30976" x2="70957" y2="30976"/>
                        <a14:foregroundMark x1="75652" y1="32683" x2="75652" y2="32683"/>
                        <a14:foregroundMark x1="60522" y1="35976" x2="60522" y2="35976"/>
                        <a14:foregroundMark x1="60870" y1="42561" x2="60870" y2="42561"/>
                        <a14:foregroundMark x1="81913" y1="41341" x2="81913" y2="41341"/>
                        <a14:foregroundMark x1="64696" y1="74268" x2="64696" y2="74268"/>
                        <a14:foregroundMark x1="88000" y1="39146" x2="88000" y2="39146"/>
                        <a14:foregroundMark x1="87304" y1="36707" x2="77391" y2="33659"/>
                        <a14:foregroundMark x1="69217" y1="32439" x2="53391" y2="39634"/>
                        <a14:foregroundMark x1="79478" y1="41829" x2="69913" y2="45854"/>
                        <a14:foregroundMark x1="61217" y1="44024" x2="65043" y2="46585"/>
                        <a14:foregroundMark x1="9043" y1="10244" x2="25913" y2="2805"/>
                        <a14:foregroundMark x1="28696" y1="2805" x2="37913" y2="8293"/>
                        <a14:foregroundMark x1="29391" y1="80366" x2="44522" y2="86098"/>
                        <a14:backgroundMark x1="76696" y1="39390" x2="76696" y2="39390"/>
                        <a14:backgroundMark x1="77043" y1="46829" x2="77043" y2="46829"/>
                        <a14:backgroundMark x1="34435" y1="64390" x2="34435" y2="64390"/>
                        <a14:backgroundMark x1="14261" y1="10976" x2="14261" y2="10976"/>
                        <a14:backgroundMark x1="18957" y1="14878" x2="18957" y2="14878"/>
                        <a14:backgroundMark x1="20348" y1="25244" x2="20348" y2="25244"/>
                        <a14:backgroundMark x1="15652" y1="12439" x2="15652" y2="124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7" r="87"/>
          <a:stretch>
            <a:fillRect/>
          </a:stretch>
        </p:blipFill>
        <p:spPr>
          <a:xfrm>
            <a:off x="416752" y="792274"/>
            <a:ext cx="3691800" cy="5274000"/>
          </a:xfr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14" b="89877" l="6498" r="89699">
                        <a14:foregroundMark x1="29319" y1="68810" x2="29319" y2="68810"/>
                        <a14:foregroundMark x1="27258" y1="75513" x2="27258" y2="75513"/>
                        <a14:foregroundMark x1="43423" y1="71956" x2="43423" y2="71956"/>
                        <a14:foregroundMark x1="43740" y1="70451" x2="43740" y2="70451"/>
                        <a14:foregroundMark x1="6656" y1="69083" x2="6656" y2="69083"/>
                        <a14:foregroundMark x1="73376" y1="32148" x2="73376" y2="32148"/>
                        <a14:foregroundMark x1="67512" y1="4514" x2="67512" y2="4514"/>
                        <a14:foregroundMark x1="29002" y1="32695" x2="29002" y2="32695"/>
                        <a14:foregroundMark x1="67195" y1="85636" x2="67195" y2="85636"/>
                        <a14:backgroundMark x1="81300" y1="72640" x2="81300" y2="72640"/>
                        <a14:backgroundMark x1="67195" y1="80575" x2="67195" y2="80575"/>
                        <a14:backgroundMark x1="68938" y1="87278" x2="68938" y2="87278"/>
                        <a14:backgroundMark x1="60380" y1="58960" x2="60380" y2="58960"/>
                        <a14:backgroundMark x1="64501" y1="77428" x2="64501" y2="77428"/>
                        <a14:backgroundMark x1="65452" y1="75787" x2="65452" y2="757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8552" y="797485"/>
            <a:ext cx="3963730" cy="566465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5453837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nl-BE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40" b="90964" l="5638" r="89911">
                        <a14:foregroundMark x1="7715" y1="67620" x2="7715" y2="67620"/>
                        <a14:foregroundMark x1="38724" y1="91114" x2="38724" y2="91114"/>
                        <a14:foregroundMark x1="5638" y1="67169" x2="5638" y2="67169"/>
                        <a14:backgroundMark x1="60386" y1="60392" x2="60386" y2="603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3466" y="792273"/>
            <a:ext cx="3690000" cy="527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142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18294" y="254650"/>
            <a:ext cx="3758401" cy="6348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003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Graphset verloop</a:t>
            </a:r>
          </a:p>
        </p:txBody>
      </p:sp>
      <p:pic>
        <p:nvPicPr>
          <p:cNvPr id="18" name="Content Placeholder 17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05165" y="1596160"/>
            <a:ext cx="7731102" cy="458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661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69000"/>
                  <a:hueMod val="108000"/>
                  <a:satMod val="164000"/>
                  <a:lumMod val="74000"/>
                </a:schemeClr>
                <a:schemeClr val="bg2">
                  <a:tint val="96000"/>
                  <a:hueMod val="88000"/>
                  <a:satMod val="140000"/>
                  <a:lumMod val="132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11" name="Picture 10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386" r="9091" b="43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Documentatie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2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60409" y="4506913"/>
            <a:ext cx="10871200" cy="12382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Planning</a:t>
            </a:r>
          </a:p>
        </p:txBody>
      </p:sp>
      <p:pic>
        <p:nvPicPr>
          <p:cNvPr id="1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13" y="196061"/>
            <a:ext cx="11603993" cy="394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18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60409" y="4506913"/>
            <a:ext cx="10871200" cy="12382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SCRUM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" y="215900"/>
            <a:ext cx="121920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50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70722"/>
          </a:xfrm>
        </p:spPr>
        <p:txBody>
          <a:bodyPr/>
          <a:lstStyle/>
          <a:p>
            <a:r>
              <a:rPr lang="nl-BE" dirty="0"/>
              <a:t>Links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378226"/>
            <a:ext cx="9601200" cy="4489174"/>
          </a:xfrm>
        </p:spPr>
        <p:txBody>
          <a:bodyPr>
            <a:normAutofit/>
          </a:bodyPr>
          <a:lstStyle/>
          <a:p>
            <a:pPr lvl="1"/>
            <a:r>
              <a:rPr lang="nl-BE" sz="2800" dirty="0"/>
              <a:t>Github:  </a:t>
            </a:r>
            <a:r>
              <a:rPr lang="nl-BE" sz="2800" dirty="0">
                <a:hlinkClick r:id="rId2"/>
              </a:rPr>
              <a:t>https://github.com/ccmteamap/robot</a:t>
            </a:r>
            <a:endParaRPr lang="nl-BE" sz="2800" dirty="0"/>
          </a:p>
          <a:p>
            <a:pPr lvl="1"/>
            <a:r>
              <a:rPr lang="nl-BE" sz="2800" dirty="0"/>
              <a:t>Wiki: 	</a:t>
            </a:r>
            <a:r>
              <a:rPr lang="nl-BE" sz="2800" dirty="0">
                <a:hlinkClick r:id="rId3"/>
              </a:rPr>
              <a:t>https://github.com/ccmteamap/robot/wiki</a:t>
            </a:r>
            <a:endParaRPr lang="nl-BE" sz="2800" dirty="0"/>
          </a:p>
          <a:p>
            <a:pPr lvl="1"/>
            <a:r>
              <a:rPr lang="nl-BE" sz="2800" dirty="0"/>
              <a:t>Info CCM: </a:t>
            </a:r>
            <a:r>
              <a:rPr lang="nl-BE" sz="2800" dirty="0">
                <a:hlinkClick r:id="rId4"/>
              </a:rPr>
              <a:t>http://www.ccm.nl/nl/trofee/</a:t>
            </a:r>
            <a:endParaRPr lang="nl-BE" sz="2800" dirty="0"/>
          </a:p>
          <a:p>
            <a:pPr lvl="1"/>
            <a:r>
              <a:rPr lang="nl-BE" sz="2800" dirty="0"/>
              <a:t>Issues &amp; sprints: </a:t>
            </a:r>
            <a:r>
              <a:rPr lang="nl-BE" sz="2800" dirty="0">
                <a:hlinkClick r:id="rId5"/>
              </a:rPr>
              <a:t>https://github.com/ccmteamap/robot/issues</a:t>
            </a:r>
            <a:endParaRPr lang="nl-BE" sz="2800" dirty="0"/>
          </a:p>
          <a:p>
            <a:pPr lvl="1"/>
            <a:r>
              <a:rPr lang="nl-BE" sz="2800" dirty="0"/>
              <a:t>Online scrum: </a:t>
            </a:r>
            <a:r>
              <a:rPr lang="nl-BE" sz="2800" dirty="0">
                <a:hlinkClick r:id="rId6"/>
              </a:rPr>
              <a:t>https://github.com/ccmteamap/robot/projects/1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97996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042" b="31770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7200" dirty="0"/>
              <a:t>Meet the team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6 people, 1 robot</a:t>
            </a:r>
          </a:p>
        </p:txBody>
      </p:sp>
    </p:spTree>
    <p:extLst>
      <p:ext uri="{BB962C8B-B14F-4D97-AF65-F5344CB8AC3E}">
        <p14:creationId xmlns:p14="http://schemas.microsoft.com/office/powerpoint/2010/main" val="21366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042" b="31770"/>
          <a:stretch/>
        </p:blipFill>
        <p:spPr>
          <a:xfrm>
            <a:off x="20" y="-10"/>
            <a:ext cx="12191980" cy="6857990"/>
          </a:xfrm>
          <a:prstGeom prst="rect">
            <a:avLst/>
          </a:prstGeom>
        </p:spPr>
      </p:pic>
      <p:sp>
        <p:nvSpPr>
          <p:cNvPr id="16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042" b="31770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7709" y="195465"/>
            <a:ext cx="9795903" cy="646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9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861" y="0"/>
            <a:ext cx="9218951" cy="686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89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69000"/>
                  <a:hueMod val="108000"/>
                  <a:satMod val="164000"/>
                  <a:lumMod val="74000"/>
                </a:schemeClr>
                <a:schemeClr val="bg2">
                  <a:tint val="96000"/>
                  <a:hueMod val="88000"/>
                  <a:satMod val="140000"/>
                  <a:lumMod val="132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28" name="Picture 2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8" name="Rectangle 3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412" r="9091" b="2823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0" name="Rectangle 3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/>
              <a:t>Progress	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55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8687"/>
          </a:xfrm>
        </p:spPr>
        <p:txBody>
          <a:bodyPr/>
          <a:lstStyle/>
          <a:p>
            <a:r>
              <a:rPr lang="nl-BE" b="1" dirty="0"/>
              <a:t>Checklist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444487"/>
            <a:ext cx="9601200" cy="5102087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nl-BE" sz="3200" dirty="0"/>
              <a:t>Sponsoring CCM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nl-BE" sz="3200" dirty="0"/>
              <a:t>Maken motorcontroller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nl-BE" sz="3200" dirty="0"/>
              <a:t>Frame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nl-BE" sz="3200" dirty="0"/>
              <a:t>Sturing motor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nl-BE" sz="3200" dirty="0"/>
              <a:t>Sensoren inlezen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nl-BE" sz="3200" dirty="0"/>
              <a:t>Doorsturen van data</a:t>
            </a:r>
          </a:p>
        </p:txBody>
      </p:sp>
    </p:spTree>
    <p:extLst>
      <p:ext uri="{BB962C8B-B14F-4D97-AF65-F5344CB8AC3E}">
        <p14:creationId xmlns:p14="http://schemas.microsoft.com/office/powerpoint/2010/main" val="95751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5569213"/>
            <a:ext cx="8825657" cy="566738"/>
          </a:xfrm>
        </p:spPr>
        <p:txBody>
          <a:bodyPr/>
          <a:lstStyle/>
          <a:p>
            <a:r>
              <a:rPr lang="nl-BE"/>
              <a:t>Schema motorcontroller</a:t>
            </a:r>
            <a:endParaRPr lang="nl-BE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47720" y="685800"/>
            <a:ext cx="8825658" cy="4883413"/>
          </a:xfrm>
        </p:spPr>
      </p:sp>
      <p:pic>
        <p:nvPicPr>
          <p:cNvPr id="22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721" y="574833"/>
            <a:ext cx="8825656" cy="5029110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6321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5569213"/>
            <a:ext cx="8825657" cy="566738"/>
          </a:xfrm>
        </p:spPr>
        <p:txBody>
          <a:bodyPr/>
          <a:lstStyle/>
          <a:p>
            <a:r>
              <a:rPr lang="nl-BE" dirty="0"/>
              <a:t>Schema circuit schakelaar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955" y="344774"/>
            <a:ext cx="9021327" cy="52244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22503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58913" y="3027511"/>
            <a:ext cx="3934927" cy="802988"/>
          </a:xfrm>
        </p:spPr>
        <p:txBody>
          <a:bodyPr/>
          <a:lstStyle/>
          <a:p>
            <a:r>
              <a:rPr lang="nl-BE" sz="4000" dirty="0"/>
              <a:t>Beweging</a:t>
            </a:r>
            <a:r>
              <a:rPr lang="nl-BE" dirty="0"/>
              <a:t> emmer</a:t>
            </a:r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7" r="12297"/>
          <a:stretch>
            <a:fillRect/>
          </a:stretch>
        </p:blipFill>
        <p:spPr>
          <a:xfrm>
            <a:off x="4193840" y="183203"/>
            <a:ext cx="7574091" cy="649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7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Override1.xml><?xml version="1.0" encoding="utf-8"?>
<a:themeOverride xmlns:a="http://schemas.openxmlformats.org/drawingml/2006/main">
  <a:clrScheme name="Median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</TotalTime>
  <Words>53</Words>
  <Application>Microsoft Office PowerPoint</Application>
  <PresentationFormat>Widescreen</PresentationFormat>
  <Paragraphs>25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Consolas</vt:lpstr>
      <vt:lpstr>Verdana</vt:lpstr>
      <vt:lpstr>Wingdings</vt:lpstr>
      <vt:lpstr>Wingdings 3</vt:lpstr>
      <vt:lpstr>Ion</vt:lpstr>
      <vt:lpstr>Smart Systems</vt:lpstr>
      <vt:lpstr>Meet the team</vt:lpstr>
      <vt:lpstr>PowerPoint Presentation</vt:lpstr>
      <vt:lpstr>PowerPoint Presentation</vt:lpstr>
      <vt:lpstr>Progress </vt:lpstr>
      <vt:lpstr>Checklist</vt:lpstr>
      <vt:lpstr>Schema motorcontroller</vt:lpstr>
      <vt:lpstr>Schema circuit schakelaar</vt:lpstr>
      <vt:lpstr>Beweging emmer</vt:lpstr>
      <vt:lpstr>PowerPoint Presentation</vt:lpstr>
      <vt:lpstr>Graphset verloop</vt:lpstr>
      <vt:lpstr>Documentatie</vt:lpstr>
      <vt:lpstr>Planning</vt:lpstr>
      <vt:lpstr>SCRUM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Systems</dc:title>
  <dc:creator>Maarten</dc:creator>
  <cp:lastModifiedBy>Maarten</cp:lastModifiedBy>
  <cp:revision>19</cp:revision>
  <dcterms:created xsi:type="dcterms:W3CDTF">2017-03-24T08:16:34Z</dcterms:created>
  <dcterms:modified xsi:type="dcterms:W3CDTF">2017-03-24T10:50:01Z</dcterms:modified>
</cp:coreProperties>
</file>

<file path=docProps/thumbnail.jpeg>
</file>